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723" r:id="rId2"/>
    <p:sldId id="724" r:id="rId3"/>
    <p:sldId id="725" r:id="rId4"/>
    <p:sldId id="726" r:id="rId5"/>
    <p:sldId id="727" r:id="rId6"/>
    <p:sldId id="728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8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49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07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8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67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0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0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4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9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8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0456" y="2537943"/>
            <a:ext cx="8500057" cy="951779"/>
          </a:xfrm>
        </p:spPr>
        <p:txBody>
          <a:bodyPr>
            <a:noAutofit/>
          </a:bodyPr>
          <a:lstStyle/>
          <a:p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275. SINGLAMTEH DIAL PEINA 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500" dirty="0"/>
              <a:t>The Banner of the Cross</a:t>
            </a:r>
          </a:p>
          <a:p>
            <a:r>
              <a:rPr lang="en-US" sz="1500" dirty="0"/>
              <a:t>Late 60:4</a:t>
            </a:r>
          </a:p>
          <a:p>
            <a:r>
              <a:rPr lang="en-US" sz="1500" dirty="0"/>
              <a:t>Daniel Webster Whittle, 1840-1901</a:t>
            </a:r>
          </a:p>
          <a:p>
            <a:r>
              <a:rPr lang="en-US" sz="1500" dirty="0" err="1"/>
              <a:t>Doh</a:t>
            </a:r>
            <a:r>
              <a:rPr lang="en-US" sz="1500" dirty="0"/>
              <a:t> is Bb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0219453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Kumpipa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galkapte’n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et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dinginah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Dialpei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kilak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Gupna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mite’n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khawm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laitak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dial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sangsak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1621138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Paita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un! (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un)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nawt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un! (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nawt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un)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khempeuh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 un;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Hahkat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nasem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lasa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Kumpipa’n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049473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Galkapte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bang tam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Dialpeina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laksak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un;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Dial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peina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-ah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galkap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Laulo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dota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419259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Leitung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mite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khempeuh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Lungdamna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umte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lakna’ng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Dialpeina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tangthu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hilh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330414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Gualzawh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naita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minthan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naita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Zawhna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semsem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Kumpipa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-ah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galte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beimang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dinga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Singlamteh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gualzo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7673809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195</Words>
  <Application>Microsoft Office PowerPoint</Application>
  <PresentationFormat>On-screen Show (4:3)</PresentationFormat>
  <Paragraphs>36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275. SINGLAMTEH DIAL PEINA </vt:lpstr>
      <vt:lpstr>1 </vt:lpstr>
      <vt:lpstr>Sakkik </vt:lpstr>
      <vt:lpstr>2 </vt:lpstr>
      <vt:lpstr>3 </vt:lpstr>
      <vt:lpstr>4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Htaung Kyint</dc:creator>
  <cp:lastModifiedBy>Htaung Kyint</cp:lastModifiedBy>
  <cp:revision>2</cp:revision>
  <dcterms:created xsi:type="dcterms:W3CDTF">2018-12-14T14:08:08Z</dcterms:created>
  <dcterms:modified xsi:type="dcterms:W3CDTF">2018-12-14T14:51:40Z</dcterms:modified>
</cp:coreProperties>
</file>